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A54E37-CA17-4668-B694-CA316E3F0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5466EE-4F82-4202-BD69-248369C60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822119-EF2B-41CC-B7D0-07DA828B5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E6F093-B934-4A16-999C-05BBCE8EA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41E4B6-9BE9-409D-9612-B7A836A20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094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2876BB-68E2-4CEF-A35F-3657D26BA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03DF355-018B-48CB-BA24-81B4EDD10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CE5ED0-0487-4764-BA41-27EAF4104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35A8D8-5AEC-4356-B904-81E417265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8E57A-2A53-4331-9151-593D4146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902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BC60FDD-B512-4AB3-B788-C97CAA56C0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CE526A6-DFDA-48BF-BECF-ED6166A9B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30B594-4D93-44A8-A46A-46A25A92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DAECF3-6DB9-46EA-ABC4-BFB223C7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96157D-2422-471D-B2C7-10FDFE28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0851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73F27D-1335-4606-BAB2-AA6EF72D1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65BC38-BEDF-42CE-9297-D2DA5771A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BEC84F-76E0-4B2B-9B46-DF4915614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094470-76FA-4216-9761-FFFB759F1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D80384-F43B-4B22-AA4B-A9BB7CC93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5879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95DF98-B592-4215-B9C8-F8DF5217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8AC8FB-88FD-45F0-A39D-9C7F6FED3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E84839-0A07-4898-9DE0-D7B76CB7D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6DFB29-DDFB-4CD7-BA93-FB3FF009C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FFAB36-7991-4C82-BFE8-CD71AC1B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699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D75467-96F9-43BC-8E9C-F2DB7553D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CE1508-9063-426C-BB80-AF6E45777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9E457B9-0BA9-4B19-9882-A5E382DD3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7384CC6-A94D-4C1A-A7E1-D77E1D9CE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E6DA9E-337D-417B-BE74-C0D448E85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0F2B9D-F7A3-4603-AF52-1725ECF4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94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4698AC-6146-4CD5-85F5-695F589C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621D32-EC32-46F2-95AF-C369DB69A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9C6E1B9-03E4-4738-B28F-AA2FA5997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00954C-4205-40CE-9A2D-87217894A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A6CB714-B04D-4A13-8914-58CDD96DF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E02C9CE-20AC-4D73-9398-EA2F2577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F509226-02FB-450A-B343-F09020D30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80FBB0A-B14A-49D9-B5B2-20D826BB3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2062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FF6C7A-4EF7-4F46-AF3D-010B3A600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2979019-1104-4CA0-B4C1-D6DCF4745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8A77CC-0B28-4D77-8904-2B7BE5F6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54E7D4-EDE4-4808-9F52-6F1004BA3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34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C501A1-5DFB-4F2A-B69C-A5DBB4E5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17DC975-3FA4-4266-94D3-6D235CD8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29DE23-4766-4280-8A42-920C191F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289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5AE0C1-EF29-4949-90B7-5C53CD98A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86169E-219D-488C-98C0-03B855DC3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3F742D4-6D06-4971-9BF3-CBA5354D3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713C5C-ACE9-45FB-91E9-63AA11F00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0DC92C-11EA-4633-B580-C17BC7C0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60A9DD-A117-4F56-AAEE-9849AF3BB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949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8207BB-D642-4531-B29E-84DBF0314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3F33D31-C4ED-482E-9555-D9A6C65E7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48B65C-33B5-413D-85B3-BD74ADB86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42E77D6-BC38-4AE8-AA0D-8F9E2DF5B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8BFA41-D6A0-4C23-AB91-5E91BEC1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BA75EC-5B2D-48B1-A6BE-CAED4DC86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5522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13A0A7B-024A-40FE-8D8E-7AADA896D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4F69E3-6B68-4863-8468-75701B28A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06233F-40C5-4C78-91DF-8D95640C8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F2621-F61F-46F8-808A-D14FE61610A7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60FEE3-0B3C-4A40-B56A-3A0B635EBF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0008EB-B5D3-4011-8A02-05C596CD6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BA497-C02D-4709-B780-AF4BE8EE20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20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ildergebnis fÃ¼r battle map">
            <a:extLst>
              <a:ext uri="{FF2B5EF4-FFF2-40B4-BE49-F238E27FC236}">
                <a16:creationId xmlns:a16="http://schemas.microsoft.com/office/drawing/2014/main" id="{C60A0660-90ED-4CCA-A390-0B1A16206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470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E27BDBC-B89C-46D9-A947-BC31CCA1BF68}"/>
              </a:ext>
            </a:extLst>
          </p:cNvPr>
          <p:cNvSpPr txBox="1"/>
          <p:nvPr/>
        </p:nvSpPr>
        <p:spPr>
          <a:xfrm>
            <a:off x="2454956" y="1605424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Spiel Design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7AAF456-07DB-4B63-9266-EC3A3CFB8FF5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19820FB-7ADE-4C15-B02F-F6635BD5A2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8EF448A1-4582-45F4-BFAF-038355274D05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D202DD58-AF15-4711-924D-3360D6D5E3E0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53B9BF13-18C0-43E5-A09A-519F4F24CF2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11" name="Fünfeck 1">
                <a:extLst>
                  <a:ext uri="{FF2B5EF4-FFF2-40B4-BE49-F238E27FC236}">
                    <a16:creationId xmlns:a16="http://schemas.microsoft.com/office/drawing/2014/main" id="{F45E8811-F03F-46A0-88AF-25B10E70D2CB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ünfeck 1">
                <a:extLst>
                  <a:ext uri="{FF2B5EF4-FFF2-40B4-BE49-F238E27FC236}">
                    <a16:creationId xmlns:a16="http://schemas.microsoft.com/office/drawing/2014/main" id="{7BDA0F92-F108-4AEC-B8D4-31D81FB00C01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Fünfeck 1">
                <a:extLst>
                  <a:ext uri="{FF2B5EF4-FFF2-40B4-BE49-F238E27FC236}">
                    <a16:creationId xmlns:a16="http://schemas.microsoft.com/office/drawing/2014/main" id="{9A92D380-EA83-4672-9AB8-8612659E6EF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D0688E5-872F-4279-A4E1-7CEA68D2899E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5BDB0E22-071C-4349-8B68-930CAA5ED7DE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466A4056-85F4-48E3-ADD6-6076E3BBA38B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DCCDA27B-8608-4A8D-9D4F-05C98A130071}"/>
                  </a:ext>
                </a:extLst>
              </p:cNvPr>
              <p:cNvCxnSpPr>
                <a:cxnSpLocks/>
                <a:stCxn id="11" idx="4"/>
                <a:endCxn id="13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r Verbinder 17">
                <a:extLst>
                  <a:ext uri="{FF2B5EF4-FFF2-40B4-BE49-F238E27FC236}">
                    <a16:creationId xmlns:a16="http://schemas.microsoft.com/office/drawing/2014/main" id="{C61A8A31-A8A2-4D22-AD2C-B9261B116BF7}"/>
                  </a:ext>
                </a:extLst>
              </p:cNvPr>
              <p:cNvCxnSpPr>
                <a:cxnSpLocks/>
                <a:stCxn id="11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A28AD16B-5988-4655-A134-4E222BB822F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1DC74FF0-BA28-40FD-B6A3-8AF6FDE54EA2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23" name="Textfeld 22">
            <a:extLst>
              <a:ext uri="{FF2B5EF4-FFF2-40B4-BE49-F238E27FC236}">
                <a16:creationId xmlns:a16="http://schemas.microsoft.com/office/drawing/2014/main" id="{A87D083E-4EC3-445D-A30A-1809D230D7EC}"/>
              </a:ext>
            </a:extLst>
          </p:cNvPr>
          <p:cNvSpPr txBox="1"/>
          <p:nvPr/>
        </p:nvSpPr>
        <p:spPr>
          <a:xfrm>
            <a:off x="2454956" y="2532030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Spiel Mechaniken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D8E1EC4-9F69-4130-91DC-3F29F4E6D50D}"/>
              </a:ext>
            </a:extLst>
          </p:cNvPr>
          <p:cNvSpPr txBox="1"/>
          <p:nvPr/>
        </p:nvSpPr>
        <p:spPr>
          <a:xfrm>
            <a:off x="2454956" y="4385242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Spiel Grafiken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FA26907-ED2C-41D4-9988-E42385E069B2}"/>
              </a:ext>
            </a:extLst>
          </p:cNvPr>
          <p:cNvSpPr txBox="1"/>
          <p:nvPr/>
        </p:nvSpPr>
        <p:spPr>
          <a:xfrm>
            <a:off x="2454956" y="3458636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Umsetzung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EB6890A-A22A-4F03-BAD0-5B89795D278C}"/>
              </a:ext>
            </a:extLst>
          </p:cNvPr>
          <p:cNvSpPr txBox="1"/>
          <p:nvPr/>
        </p:nvSpPr>
        <p:spPr>
          <a:xfrm>
            <a:off x="2454956" y="5311849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Verlassen</a:t>
            </a:r>
            <a:endParaRPr lang="de-DE" sz="5400" cap="all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36682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6AEDDB77-A667-48F7-9EB4-2ECA9FC26AE8}"/>
              </a:ext>
            </a:extLst>
          </p:cNvPr>
          <p:cNvSpPr txBox="1"/>
          <p:nvPr/>
        </p:nvSpPr>
        <p:spPr>
          <a:xfrm>
            <a:off x="3750270" y="50027"/>
            <a:ext cx="51380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rPr>
              <a:t>Spiel    Design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6E712C03-BB8A-42EF-ABD3-780FB8730D69}"/>
              </a:ext>
            </a:extLst>
          </p:cNvPr>
          <p:cNvGrpSpPr/>
          <p:nvPr/>
        </p:nvGrpSpPr>
        <p:grpSpPr>
          <a:xfrm>
            <a:off x="5634439" y="134826"/>
            <a:ext cx="905692" cy="1248380"/>
            <a:chOff x="6440027" y="2635236"/>
            <a:chExt cx="1002257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9D354CD0-EF44-4912-8E71-8E80838BDF37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9D92ABF3-AFCE-43B5-A0D3-64374AFD9E3B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DDC3834-7020-44D8-A4A8-8E260250E912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C740FC7E-9992-4784-AC16-4BF1682CC9A4}"/>
                </a:ext>
              </a:extLst>
            </p:cNvPr>
            <p:cNvSpPr txBox="1"/>
            <p:nvPr/>
          </p:nvSpPr>
          <p:spPr>
            <a:xfrm>
              <a:off x="6440027" y="2892384"/>
              <a:ext cx="876300" cy="579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16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28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16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24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C1BFD031-AD89-48FA-A337-07B51AC6B475}"/>
                </a:ext>
              </a:extLst>
            </p:cNvPr>
            <p:cNvSpPr/>
            <p:nvPr/>
          </p:nvSpPr>
          <p:spPr>
            <a:xfrm>
              <a:off x="6487402" y="3463135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E3ECB5E9-8BE3-4BC6-8D2A-A552B821FD98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22F04A29-B6AF-4E22-ADE3-26C199568555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58938EC4-238B-4E6F-B960-FE410FD5E97C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42422409-A1CC-4D1D-8456-03BB41CA05AC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1ACF09F-1956-4FB6-A331-EC5DE5CBF1B6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191737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9963BA83-E939-45E4-9EF3-CCF6862A2B57}"/>
              </a:ext>
            </a:extLst>
          </p:cNvPr>
          <p:cNvGrpSpPr/>
          <p:nvPr/>
        </p:nvGrpSpPr>
        <p:grpSpPr>
          <a:xfrm>
            <a:off x="3247343" y="277234"/>
            <a:ext cx="5697314" cy="1248380"/>
            <a:chOff x="4193701" y="277234"/>
            <a:chExt cx="5697314" cy="1248380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A837916-2B9A-493A-9287-1BB6852F6BED}"/>
                </a:ext>
              </a:extLst>
            </p:cNvPr>
            <p:cNvSpPr txBox="1"/>
            <p:nvPr/>
          </p:nvSpPr>
          <p:spPr>
            <a:xfrm>
              <a:off x="4752949" y="294051"/>
              <a:ext cx="51380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Spiel Mechaniken</a:t>
              </a:r>
            </a:p>
          </p:txBody>
        </p: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47E691D0-C95D-4D55-B010-AF2E4EF6C487}"/>
                </a:ext>
              </a:extLst>
            </p:cNvPr>
            <p:cNvGrpSpPr/>
            <p:nvPr/>
          </p:nvGrpSpPr>
          <p:grpSpPr>
            <a:xfrm>
              <a:off x="4193701" y="277234"/>
              <a:ext cx="905689" cy="1248380"/>
              <a:chOff x="6440027" y="2635236"/>
              <a:chExt cx="1002253" cy="1381484"/>
            </a:xfrm>
          </p:grpSpPr>
          <p:sp>
            <p:nvSpPr>
              <p:cNvPr id="17" name="Fünfeck 1">
                <a:extLst>
                  <a:ext uri="{FF2B5EF4-FFF2-40B4-BE49-F238E27FC236}">
                    <a16:creationId xmlns:a16="http://schemas.microsoft.com/office/drawing/2014/main" id="{9B8E1448-D491-4E0E-AE14-12D6A3F7513A}"/>
                  </a:ext>
                </a:extLst>
              </p:cNvPr>
              <p:cNvSpPr/>
              <p:nvPr/>
            </p:nvSpPr>
            <p:spPr>
              <a:xfrm rot="10800000">
                <a:off x="6459300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Fünfeck 1">
                <a:extLst>
                  <a:ext uri="{FF2B5EF4-FFF2-40B4-BE49-F238E27FC236}">
                    <a16:creationId xmlns:a16="http://schemas.microsoft.com/office/drawing/2014/main" id="{69E7E265-1064-4287-9451-34200E22836B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Fünfeck 1">
                <a:extLst>
                  <a:ext uri="{FF2B5EF4-FFF2-40B4-BE49-F238E27FC236}">
                    <a16:creationId xmlns:a16="http://schemas.microsoft.com/office/drawing/2014/main" id="{2D7F93EF-C00D-4BA1-8FFE-231208286A6A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1F41C8A9-8223-43BE-996F-7626546AC50D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E5BAF8B7-4C32-4FC4-B341-183F1EAE9DF6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2F33CB6E-5233-421B-92DB-3A70A1DCDD34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id="{5A867E21-BB97-4B19-9C37-31DE6CD0CA9F}"/>
                  </a:ext>
                </a:extLst>
              </p:cNvPr>
              <p:cNvCxnSpPr>
                <a:cxnSpLocks/>
                <a:stCxn id="17" idx="4"/>
                <a:endCxn id="1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BE2DBBAB-6B70-4E46-8C06-5518917159B9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H="1" flipV="1">
                <a:off x="7373701" y="3425036"/>
                <a:ext cx="68579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6B7CFD57-9936-4E11-B597-ECD46E72193E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94E1150F-2162-4674-9359-DE4B30802DEC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48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935B8DD-2BDC-416F-B7D4-839B653876E7}"/>
              </a:ext>
            </a:extLst>
          </p:cNvPr>
          <p:cNvGrpSpPr/>
          <p:nvPr/>
        </p:nvGrpSpPr>
        <p:grpSpPr>
          <a:xfrm>
            <a:off x="3996584" y="277234"/>
            <a:ext cx="4198832" cy="1248380"/>
            <a:chOff x="4193701" y="277234"/>
            <a:chExt cx="4198832" cy="1248380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A9E004C-C1CB-4F32-9FFD-496FE5DB45E7}"/>
                </a:ext>
              </a:extLst>
            </p:cNvPr>
            <p:cNvSpPr txBox="1"/>
            <p:nvPr/>
          </p:nvSpPr>
          <p:spPr>
            <a:xfrm>
              <a:off x="5191919" y="327456"/>
              <a:ext cx="32006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Umsetzung</a:t>
              </a:r>
            </a:p>
          </p:txBody>
        </p: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E3C777A8-8200-4C03-BA66-F05161E16398}"/>
                </a:ext>
              </a:extLst>
            </p:cNvPr>
            <p:cNvGrpSpPr/>
            <p:nvPr/>
          </p:nvGrpSpPr>
          <p:grpSpPr>
            <a:xfrm>
              <a:off x="4193701" y="277234"/>
              <a:ext cx="905689" cy="1248380"/>
              <a:chOff x="6440027" y="2635236"/>
              <a:chExt cx="1002253" cy="1381484"/>
            </a:xfrm>
          </p:grpSpPr>
          <p:sp>
            <p:nvSpPr>
              <p:cNvPr id="17" name="Fünfeck 1">
                <a:extLst>
                  <a:ext uri="{FF2B5EF4-FFF2-40B4-BE49-F238E27FC236}">
                    <a16:creationId xmlns:a16="http://schemas.microsoft.com/office/drawing/2014/main" id="{F80A24B9-441C-42D2-99F8-D5451A45291E}"/>
                  </a:ext>
                </a:extLst>
              </p:cNvPr>
              <p:cNvSpPr/>
              <p:nvPr/>
            </p:nvSpPr>
            <p:spPr>
              <a:xfrm rot="10800000">
                <a:off x="6459300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Fünfeck 1">
                <a:extLst>
                  <a:ext uri="{FF2B5EF4-FFF2-40B4-BE49-F238E27FC236}">
                    <a16:creationId xmlns:a16="http://schemas.microsoft.com/office/drawing/2014/main" id="{E299ECB2-642B-49E5-B039-B7A751CFBD1F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Fünfeck 1">
                <a:extLst>
                  <a:ext uri="{FF2B5EF4-FFF2-40B4-BE49-F238E27FC236}">
                    <a16:creationId xmlns:a16="http://schemas.microsoft.com/office/drawing/2014/main" id="{9613CCB6-E5D7-4BF8-B44A-D04AE383D2C7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D7D71D37-FA7E-4F92-B4A7-B10B77D81DD0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9AD79AF3-5879-4024-A22D-EF4E8F8FE375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8A6F0B65-F795-422A-BB21-197EB08C9621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id="{21CE0442-72AA-44BB-A312-FA313614FAC4}"/>
                  </a:ext>
                </a:extLst>
              </p:cNvPr>
              <p:cNvCxnSpPr>
                <a:cxnSpLocks/>
                <a:stCxn id="17" idx="4"/>
                <a:endCxn id="1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73605BEF-B8A7-4DC9-B69C-3EC85FE07DFB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H="1" flipV="1">
                <a:off x="7373701" y="3425036"/>
                <a:ext cx="68579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63B832E5-B698-4180-9241-9BE4B096E690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E1569998-3748-45C3-A6FC-801AB3717F95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1133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79849A6-F472-4247-A0D0-90EA1B6B8DFA}"/>
              </a:ext>
            </a:extLst>
          </p:cNvPr>
          <p:cNvGrpSpPr/>
          <p:nvPr/>
        </p:nvGrpSpPr>
        <p:grpSpPr>
          <a:xfrm>
            <a:off x="3463569" y="277234"/>
            <a:ext cx="5264862" cy="1248380"/>
            <a:chOff x="4193701" y="277234"/>
            <a:chExt cx="5264862" cy="1248380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F89D9954-443B-4825-81CF-80FD105681A3}"/>
                </a:ext>
              </a:extLst>
            </p:cNvPr>
            <p:cNvSpPr txBox="1"/>
            <p:nvPr/>
          </p:nvSpPr>
          <p:spPr>
            <a:xfrm>
              <a:off x="5191919" y="327456"/>
              <a:ext cx="42666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Spiel Grafiken</a:t>
              </a:r>
            </a:p>
          </p:txBody>
        </p:sp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069B1505-EF1E-4096-8BBE-259C9AE6F7C0}"/>
                </a:ext>
              </a:extLst>
            </p:cNvPr>
            <p:cNvGrpSpPr/>
            <p:nvPr/>
          </p:nvGrpSpPr>
          <p:grpSpPr>
            <a:xfrm>
              <a:off x="4193701" y="277234"/>
              <a:ext cx="905689" cy="1248380"/>
              <a:chOff x="6440027" y="2635236"/>
              <a:chExt cx="1002253" cy="1381484"/>
            </a:xfrm>
          </p:grpSpPr>
          <p:sp>
            <p:nvSpPr>
              <p:cNvPr id="18" name="Fünfeck 1">
                <a:extLst>
                  <a:ext uri="{FF2B5EF4-FFF2-40B4-BE49-F238E27FC236}">
                    <a16:creationId xmlns:a16="http://schemas.microsoft.com/office/drawing/2014/main" id="{9A3C10FD-43BA-403D-810F-897EAA042717}"/>
                  </a:ext>
                </a:extLst>
              </p:cNvPr>
              <p:cNvSpPr/>
              <p:nvPr/>
            </p:nvSpPr>
            <p:spPr>
              <a:xfrm rot="10800000">
                <a:off x="6459300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Fünfeck 1">
                <a:extLst>
                  <a:ext uri="{FF2B5EF4-FFF2-40B4-BE49-F238E27FC236}">
                    <a16:creationId xmlns:a16="http://schemas.microsoft.com/office/drawing/2014/main" id="{44172E87-22A6-4A89-A489-09AD8214585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Fünfeck 1">
                <a:extLst>
                  <a:ext uri="{FF2B5EF4-FFF2-40B4-BE49-F238E27FC236}">
                    <a16:creationId xmlns:a16="http://schemas.microsoft.com/office/drawing/2014/main" id="{99FE27DC-0239-4ADE-8070-B03E6BA88506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15668298-9D20-44A7-8F5A-D87E17FBE5A9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8A0AD9BA-8FF1-40D2-A7A7-202354BEF57C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95CB61DC-7702-43F7-ADA0-5513999CC96B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D55C87E7-FB7B-4EF8-8406-05EAE609FCB7}"/>
                  </a:ext>
                </a:extLst>
              </p:cNvPr>
              <p:cNvCxnSpPr>
                <a:cxnSpLocks/>
                <a:stCxn id="18" idx="4"/>
                <a:endCxn id="20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05819EA1-EC11-4A2B-BD5A-955BCF1BDB3A}"/>
                  </a:ext>
                </a:extLst>
              </p:cNvPr>
              <p:cNvCxnSpPr>
                <a:cxnSpLocks/>
                <a:stCxn id="18" idx="0"/>
              </p:cNvCxnSpPr>
              <p:nvPr/>
            </p:nvCxnSpPr>
            <p:spPr>
              <a:xfrm flipH="1" flipV="1">
                <a:off x="7373701" y="3425036"/>
                <a:ext cx="68579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2CB0511E-F655-4ECF-AE16-2E92DD13B2B3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F47BFBC5-2AF9-4057-97E9-C5025891259C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9738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</Words>
  <Application>Microsoft Office PowerPoint</Application>
  <PresentationFormat>Breitbild</PresentationFormat>
  <Paragraphs>15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4</cp:revision>
  <dcterms:created xsi:type="dcterms:W3CDTF">2019-07-16T16:26:58Z</dcterms:created>
  <dcterms:modified xsi:type="dcterms:W3CDTF">2019-07-16T17:15:56Z</dcterms:modified>
</cp:coreProperties>
</file>

<file path=docProps/thumbnail.jpeg>
</file>